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png" ContentType="image/png"/>
  <Default Extension="jpeg" ContentType="image/jpeg"/>
  <Default Extension="rels" ContentType="application/vnd.openxmlformats-package.relationships+xml"/>
  <Default Extension="bin" ContentType="application/vnd.openxmlformats-officedocument.oleObject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docProps/app.xml" ContentType="application/vnd.openxmlformats-officedocument.extended-properties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ppt/presProps.xml" ContentType="application/vnd.openxmlformats-officedocument.presentationml.presProp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24" d="100"/>
          <a:sy n="124" d="100"/>
        </p:scale>
        <p:origin x="293" y="106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 /><Relationship Id="rId5" Type="http://schemas.openxmlformats.org/officeDocument/2006/relationships/tableStyles" Target="tableStyles.xml" /><Relationship Id="rId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x" userDrawn="1">
  <p:cSld name="Фото — горизонтально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" name="Изображение"/>
          <p:cNvSpPr>
            <a:spLocks noGrp="1"/>
          </p:cNvSpPr>
          <p:nvPr>
            <p:ph type="pic" idx="13"/>
          </p:nvPr>
        </p:nvSpPr>
        <p:spPr bwMode="auto">
          <a:xfrm>
            <a:off x="1562100" y="-19050"/>
            <a:ext cx="9067800" cy="604834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21" name="Текст заголовка"/>
          <p:cNvSpPr txBox="1">
            <a:spLocks noGrp="1"/>
          </p:cNvSpPr>
          <p:nvPr>
            <p:ph type="title"/>
          </p:nvPr>
        </p:nvSpPr>
        <p:spPr bwMode="auto">
          <a:xfrm>
            <a:off x="317500" y="4756150"/>
            <a:ext cx="11557000" cy="1003300"/>
          </a:xfrm>
          <a:prstGeom prst="rect">
            <a:avLst/>
          </a:prstGeom>
        </p:spPr>
        <p:txBody>
          <a:bodyPr anchor="b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22" name="Уровень текста 1…"/>
          <p:cNvSpPr txBox="1">
            <a:spLocks noGrp="1"/>
          </p:cNvSpPr>
          <p:nvPr>
            <p:ph type="body" sz="quarter" idx="1"/>
          </p:nvPr>
        </p:nvSpPr>
        <p:spPr bwMode="auto">
          <a:xfrm>
            <a:off x="317500" y="5721350"/>
            <a:ext cx="11557000" cy="79375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700"/>
            </a:lvl1pPr>
            <a:lvl2pPr marL="0" indent="0" algn="ctr">
              <a:spcBef>
                <a:spcPts val="0"/>
              </a:spcBef>
              <a:buSzTx/>
              <a:buNone/>
              <a:defRPr sz="2700"/>
            </a:lvl2pPr>
            <a:lvl3pPr marL="0" indent="0" algn="ctr">
              <a:spcBef>
                <a:spcPts val="0"/>
              </a:spcBef>
              <a:buSzTx/>
              <a:buNone/>
              <a:defRPr sz="2700"/>
            </a:lvl3pPr>
            <a:lvl4pPr marL="0" indent="0" algn="ctr">
              <a:spcBef>
                <a:spcPts val="0"/>
              </a:spcBef>
              <a:buSzTx/>
              <a:buNone/>
              <a:defRPr sz="2700"/>
            </a:lvl4pPr>
            <a:lvl5pPr marL="0" indent="0" algn="ctr">
              <a:spcBef>
                <a:spcPts val="0"/>
              </a:spcBef>
              <a:buSzTx/>
              <a:buNone/>
              <a:defRPr sz="27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23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userDrawn="1">
  <p:cSld name="6_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>
            <a:cxnSpLocks/>
          </p:cNvCxnSpPr>
          <p:nvPr userDrawn="1"/>
        </p:nvCxnSpPr>
        <p:spPr bwMode="auto">
          <a:xfrm>
            <a:off x="90488" y="990600"/>
            <a:ext cx="12012612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 bwMode="auto">
          <a:xfrm>
            <a:off x="3102000" y="90000"/>
            <a:ext cx="9000000" cy="900000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2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0"/>
          </p:nvPr>
        </p:nvSpPr>
        <p:spPr bwMode="auto">
          <a:xfrm>
            <a:off x="2495550" y="6408739"/>
            <a:ext cx="7200900" cy="358775"/>
          </a:xfrm>
          <a:prstGeom prst="rect">
            <a:avLst/>
          </a:prstGeom>
        </p:spPr>
        <p:txBody>
          <a:bodyPr lIns="0" tIns="0" rIns="0" bIns="0" anchor="b"/>
          <a:lstStyle>
            <a:lvl1pPr algn="ctr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lumMod val="50000"/>
                    <a:lumOff val="50000"/>
                  </a:prstClr>
                </a:solidFill>
                <a:latin typeface="+mj-lt"/>
                <a:cs typeface="Arial"/>
              </a:defRPr>
            </a:lvl1pPr>
          </a:lstStyle>
          <a:p>
            <a:pPr defTabSz="412750">
              <a:defRPr/>
            </a:pPr>
            <a:endParaRPr lang="ru-RU" b="1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1"/>
          </p:nvPr>
        </p:nvSpPr>
        <p:spPr bwMode="auto">
          <a:xfrm>
            <a:off x="11742738" y="6552070"/>
            <a:ext cx="360362" cy="215444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/>
          </a:bodyPr>
          <a:lstStyle>
            <a:lvl1pPr algn="r">
              <a:defRPr sz="140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6DCFD259-276A-48CF-AAAF-66CD61FCC4F6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blank" userDrawn="1">
  <p:cSld name="2_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1"/>
            <a:ext cx="2743201" cy="365125"/>
          </a:xfrm>
          <a:prstGeom prst="rect">
            <a:avLst/>
          </a:prstGeom>
        </p:spPr>
        <p:txBody>
          <a:bodyPr lIns="197346" tIns="98673" rIns="197346" bIns="98673"/>
          <a:lstStyle/>
          <a:p>
            <a:pPr algn="ctr" defTabSz="412750">
              <a:defRPr/>
            </a:pPr>
            <a:fld id="{279D1304-8096-4B50-AC30-D0DB72925FC3}" type="datetime1">
              <a:rPr lang="ru-RU" sz="1500" b="1">
                <a:solidFill>
                  <a:prstClr val="black">
                    <a:tint val="75000"/>
                  </a:prstClr>
                </a:solidFill>
                <a:latin typeface="Helvetica Neue"/>
              </a:rPr>
              <a:t/>
            </a:fld>
            <a:endParaRPr lang="ru-RU" sz="1500" b="1">
              <a:solidFill>
                <a:prstClr val="black">
                  <a:tint val="75000"/>
                </a:prstClr>
              </a:solidFill>
              <a:latin typeface="Helvetica Neue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>
          <a:xfrm>
            <a:off x="4038601" y="6356351"/>
            <a:ext cx="4114800" cy="365125"/>
          </a:xfrm>
          <a:prstGeom prst="rect">
            <a:avLst/>
          </a:prstGeom>
        </p:spPr>
        <p:txBody>
          <a:bodyPr lIns="197346" tIns="98673" rIns="197346" bIns="98673"/>
          <a:lstStyle/>
          <a:p>
            <a:pPr algn="ctr" defTabSz="412750">
              <a:defRPr/>
            </a:pPr>
            <a:endParaRPr lang="ru-RU" sz="1500" b="1">
              <a:solidFill>
                <a:prstClr val="black">
                  <a:tint val="75000"/>
                </a:prstClr>
              </a:solidFill>
              <a:latin typeface="Helvetica Neue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5973000" y="6540500"/>
            <a:ext cx="290144" cy="287258"/>
          </a:xfrm>
        </p:spPr>
        <p:txBody>
          <a:bodyPr/>
          <a:lstStyle/>
          <a:p>
            <a:pPr>
              <a:defRPr/>
            </a:pPr>
            <a:fld id="{47EA9584-6FC9-446B-89E9-C9D48C4D1663}" type="slidenum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x" userDrawn="1">
  <p:cSld name="Заголовок — по центру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Текст заголовка"/>
          <p:cNvSpPr txBox="1">
            <a:spLocks noGrp="1"/>
          </p:cNvSpPr>
          <p:nvPr>
            <p:ph type="title"/>
          </p:nvPr>
        </p:nvSpPr>
        <p:spPr bwMode="auto">
          <a:xfrm>
            <a:off x="889000" y="2266950"/>
            <a:ext cx="10414000" cy="23241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1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x" userDrawn="1">
  <p:cSld name="Фото — вертикально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8" name="Изображение"/>
          <p:cNvSpPr>
            <a:spLocks noGrp="1"/>
          </p:cNvSpPr>
          <p:nvPr>
            <p:ph type="pic" idx="13"/>
          </p:nvPr>
        </p:nvSpPr>
        <p:spPr bwMode="auto">
          <a:xfrm>
            <a:off x="3975100" y="552450"/>
            <a:ext cx="8629651" cy="57531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39" name="Текст заголовка"/>
          <p:cNvSpPr txBox="1">
            <a:spLocks noGrp="1"/>
          </p:cNvSpPr>
          <p:nvPr>
            <p:ph type="title"/>
          </p:nvPr>
        </p:nvSpPr>
        <p:spPr bwMode="auto">
          <a:xfrm>
            <a:off x="825500" y="476250"/>
            <a:ext cx="5111750" cy="2774950"/>
          </a:xfrm>
          <a:prstGeom prst="rect">
            <a:avLst/>
          </a:prstGeom>
        </p:spPr>
        <p:txBody>
          <a:bodyPr anchor="b"/>
          <a:lstStyle>
            <a:lvl1pPr>
              <a:defRPr sz="4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40" name="Уровень текста 1…"/>
          <p:cNvSpPr txBox="1">
            <a:spLocks noGrp="1"/>
          </p:cNvSpPr>
          <p:nvPr>
            <p:ph type="body" sz="quarter" idx="1"/>
          </p:nvPr>
        </p:nvSpPr>
        <p:spPr bwMode="auto">
          <a:xfrm>
            <a:off x="825500" y="3263900"/>
            <a:ext cx="5111750" cy="286385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700"/>
            </a:lvl1pPr>
            <a:lvl2pPr marL="0" indent="0" algn="ctr">
              <a:spcBef>
                <a:spcPts val="0"/>
              </a:spcBef>
              <a:buSzTx/>
              <a:buNone/>
              <a:defRPr sz="2700"/>
            </a:lvl2pPr>
            <a:lvl3pPr marL="0" indent="0" algn="ctr">
              <a:spcBef>
                <a:spcPts val="0"/>
              </a:spcBef>
              <a:buSzTx/>
              <a:buNone/>
              <a:defRPr sz="2700"/>
            </a:lvl3pPr>
            <a:lvl4pPr marL="0" indent="0" algn="ctr">
              <a:spcBef>
                <a:spcPts val="0"/>
              </a:spcBef>
              <a:buSzTx/>
              <a:buNone/>
              <a:defRPr sz="2700"/>
            </a:lvl4pPr>
            <a:lvl5pPr marL="0" indent="0" algn="ctr">
              <a:spcBef>
                <a:spcPts val="0"/>
              </a:spcBef>
              <a:buSzTx/>
              <a:buNone/>
              <a:defRPr sz="27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1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x" userDrawn="1">
  <p:cSld name="Заголовок — сверху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8" name="Текст заголовка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49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x" userDrawn="1">
  <p:cSld name="Заголовок и пункты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6" name="Текст заголовка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57" name="Уровень текста 1…"/>
          <p:cNvSpPr txBox="1">
            <a:spLocks noGrp="1"/>
          </p:cNvSpPr>
          <p:nvPr>
            <p:ph type="body" idx="1"/>
          </p:nvPr>
        </p:nvSpPr>
        <p:spPr bwMode="auto"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8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x" userDrawn="1">
  <p:cSld name="Заголовок, пункты и фото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5" name="Изображение"/>
          <p:cNvSpPr>
            <a:spLocks noGrp="1"/>
          </p:cNvSpPr>
          <p:nvPr>
            <p:ph type="pic" sz="half" idx="13"/>
          </p:nvPr>
        </p:nvSpPr>
        <p:spPr bwMode="auto">
          <a:xfrm>
            <a:off x="5480049" y="1574800"/>
            <a:ext cx="6972300" cy="464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66" name="Текст заголовка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67" name="Уровень текста 1…"/>
          <p:cNvSpPr txBox="1">
            <a:spLocks noGrp="1"/>
          </p:cNvSpPr>
          <p:nvPr>
            <p:ph type="body" sz="half" idx="1"/>
          </p:nvPr>
        </p:nvSpPr>
        <p:spPr bwMode="auto">
          <a:xfrm>
            <a:off x="844550" y="1574800"/>
            <a:ext cx="5111750" cy="4648200"/>
          </a:xfrm>
          <a:prstGeom prst="rect">
            <a:avLst/>
          </a:prstGeom>
        </p:spPr>
        <p:txBody>
          <a:bodyPr/>
          <a:lstStyle>
            <a:lvl1pPr marL="279400" indent="-279400">
              <a:spcBef>
                <a:spcPts val="2250"/>
              </a:spcBef>
              <a:defRPr sz="1900"/>
            </a:lvl1pPr>
            <a:lvl2pPr marL="558800" indent="-279400">
              <a:spcBef>
                <a:spcPts val="2250"/>
              </a:spcBef>
              <a:defRPr sz="1900"/>
            </a:lvl2pPr>
            <a:lvl3pPr marL="838200" indent="-279400">
              <a:spcBef>
                <a:spcPts val="2250"/>
              </a:spcBef>
              <a:defRPr sz="1900"/>
            </a:lvl3pPr>
            <a:lvl4pPr marL="1117600" indent="-279400">
              <a:spcBef>
                <a:spcPts val="2250"/>
              </a:spcBef>
              <a:defRPr sz="1900"/>
            </a:lvl4pPr>
            <a:lvl5pPr marL="1397000" indent="-279400">
              <a:spcBef>
                <a:spcPts val="2250"/>
              </a:spcBef>
              <a:defRPr sz="19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68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x" userDrawn="1">
  <p:cSld name="Фото (3 шт.)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3" name="Изображение"/>
          <p:cNvSpPr>
            <a:spLocks noGrp="1"/>
          </p:cNvSpPr>
          <p:nvPr>
            <p:ph type="pic" sz="quarter" idx="13"/>
          </p:nvPr>
        </p:nvSpPr>
        <p:spPr bwMode="auto">
          <a:xfrm>
            <a:off x="7840670" y="3517900"/>
            <a:ext cx="4198339" cy="280035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84" name="Изображение"/>
          <p:cNvSpPr>
            <a:spLocks noGrp="1"/>
          </p:cNvSpPr>
          <p:nvPr>
            <p:ph type="pic" sz="quarter" idx="14"/>
          </p:nvPr>
        </p:nvSpPr>
        <p:spPr bwMode="auto">
          <a:xfrm>
            <a:off x="7645400" y="565150"/>
            <a:ext cx="4165600" cy="27770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85" name="Изображение"/>
          <p:cNvSpPr>
            <a:spLocks noGrp="1"/>
          </p:cNvSpPr>
          <p:nvPr>
            <p:ph type="pic" idx="15"/>
          </p:nvPr>
        </p:nvSpPr>
        <p:spPr bwMode="auto">
          <a:xfrm>
            <a:off x="-152400" y="565150"/>
            <a:ext cx="8601075" cy="573405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86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x" userDrawn="1">
  <p:cSld name="Цита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3" name="— Иван Арсентьев"/>
          <p:cNvSpPr txBox="1">
            <a:spLocks noGrp="1"/>
          </p:cNvSpPr>
          <p:nvPr>
            <p:ph type="body" sz="quarter" idx="13"/>
          </p:nvPr>
        </p:nvSpPr>
        <p:spPr bwMode="auto">
          <a:xfrm>
            <a:off x="1193800" y="4476750"/>
            <a:ext cx="9810750" cy="348813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1600" i="1"/>
            </a:lvl1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94" name="«Место ввода цитаты»."/>
          <p:cNvSpPr txBox="1">
            <a:spLocks noGrp="1"/>
          </p:cNvSpPr>
          <p:nvPr>
            <p:ph type="body" sz="quarter" idx="14"/>
          </p:nvPr>
        </p:nvSpPr>
        <p:spPr bwMode="auto">
          <a:xfrm>
            <a:off x="1193800" y="3008888"/>
            <a:ext cx="9810750" cy="471924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>
                <a:latin typeface="+mn-lt"/>
                <a:ea typeface="+mn-ea"/>
                <a:cs typeface="+mn-cs"/>
              </a:defRPr>
            </a:lvl1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95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userDrawn="1">
  <p:cSld name="1_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 bwMode="auto">
          <a:xfrm>
            <a:off x="4038600" y="6356351"/>
            <a:ext cx="4114800" cy="36512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12750">
              <a:defRPr/>
            </a:pPr>
            <a:endParaRPr lang="ru-RU" sz="1500" b="1">
              <a:solidFill>
                <a:prstClr val="black">
                  <a:tint val="75000"/>
                </a:prstClr>
              </a:solidFill>
              <a:latin typeface="Helvetica Neue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 bwMode="auto">
          <a:xfrm>
            <a:off x="838200" y="6356351"/>
            <a:ext cx="2743200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12750">
              <a:defRPr/>
            </a:pPr>
            <a:endParaRPr lang="en-US" sz="1500" b="1">
              <a:solidFill>
                <a:prstClr val="black">
                  <a:tint val="75000"/>
                </a:prstClr>
              </a:solidFill>
              <a:latin typeface="Helvetica Neue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 bwMode="auto">
          <a:xfrm>
            <a:off x="6050346" y="6540500"/>
            <a:ext cx="187551" cy="184666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 lang="ru-RU">
                <a:solidFill>
                  <a:srgbClr val="44546A"/>
                </a:solidFill>
              </a:rPr>
              <a:t/>
            </a:fld>
            <a:endParaRPr lang="ru-RU">
              <a:solidFill>
                <a:srgbClr val="44546A"/>
              </a:solidFill>
            </a:endParaRPr>
          </a:p>
        </p:txBody>
      </p:sp>
      <p:sp>
        <p:nvSpPr>
          <p:cNvPr id="6" name="Holder 2"/>
          <p:cNvSpPr>
            <a:spLocks noGrp="1"/>
          </p:cNvSpPr>
          <p:nvPr>
            <p:ph type="title"/>
          </p:nvPr>
        </p:nvSpPr>
        <p:spPr bwMode="auto">
          <a:xfrm>
            <a:off x="6267765" y="46979"/>
            <a:ext cx="5789968" cy="276999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800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rgbClr val="FFFFF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 bwMode="auto">
          <a:xfrm>
            <a:off x="844550" y="177800"/>
            <a:ext cx="10502900" cy="1143000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ctr">
            <a:normAutofit/>
          </a:bodyPr>
          <a:lstStyle/>
          <a:p>
            <a:pPr>
              <a:defRPr/>
            </a:pPr>
            <a:r>
              <a:rPr/>
              <a:t>Текст заголовка</a:t>
            </a:r>
            <a:endParaRPr/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 bwMode="auto">
          <a:xfrm>
            <a:off x="844550" y="1574800"/>
            <a:ext cx="10502900" cy="4648200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ctr">
            <a:normAutofit/>
          </a:bodyPr>
          <a:lstStyle/>
          <a:p>
            <a:pPr>
              <a:defRPr/>
            </a:pPr>
            <a:r>
              <a:rPr/>
              <a:t>Уровень текста 1</a:t>
            </a:r>
            <a:endParaRPr/>
          </a:p>
          <a:p>
            <a:pPr lvl="1">
              <a:defRPr/>
            </a:pPr>
            <a:r>
              <a:rPr/>
              <a:t>Уровень текста 2</a:t>
            </a:r>
            <a:endParaRPr/>
          </a:p>
          <a:p>
            <a:pPr lvl="2">
              <a:defRPr/>
            </a:pPr>
            <a:r>
              <a:rPr/>
              <a:t>Уровень текста 3</a:t>
            </a:r>
            <a:endParaRPr/>
          </a:p>
          <a:p>
            <a:pPr lvl="3">
              <a:defRPr/>
            </a:pPr>
            <a:r>
              <a:rPr/>
              <a:t>Уровень текста 4</a:t>
            </a:r>
            <a:endParaRPr/>
          </a:p>
          <a:p>
            <a:pPr lvl="4">
              <a:defRPr/>
            </a:pPr>
            <a:r>
              <a:rPr/>
              <a:t>Уровень текста 5</a:t>
            </a:r>
            <a:endParaRPr/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xfrm>
            <a:off x="5947753" y="6540500"/>
            <a:ext cx="290144" cy="287258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200" b="0">
                <a:latin typeface="Helvetica Neue Light"/>
                <a:ea typeface="Helvetica Neue Light"/>
                <a:cs typeface="Helvetica Neue Light"/>
              </a:defRPr>
            </a:lvl1pPr>
          </a:lstStyle>
          <a:p>
            <a:pPr algn="ctr" defTabSz="412750">
              <a:defRPr/>
            </a:pPr>
            <a:fld id="{86CB4B4D-7CA3-9044-876B-883B54F8677D}" type="slidenum">
              <a:rPr lang="ru-RU">
                <a:solidFill>
                  <a:srgbClr val="000000"/>
                </a:solidFill>
              </a:rPr>
              <a:t/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1"/>
  <p:txStyles>
    <p:titleStyle>
      <a:lvl1pPr marL="0" marR="0" indent="0" algn="ctr" defTabSz="41275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5600" b="0" i="0" u="none" strike="noStrike" cap="none" spc="0">
          <a:solidFill>
            <a:srgbClr val="000000"/>
          </a:solidFill>
          <a:latin typeface="+mn-lt"/>
          <a:ea typeface="+mn-ea"/>
          <a:cs typeface="+mn-cs"/>
        </a:defRPr>
      </a:lvl1pPr>
      <a:lvl2pPr marL="0" marR="0" indent="0" algn="ctr" defTabSz="41275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5600" b="0" i="0" u="none" strike="noStrike" cap="none" spc="0">
          <a:solidFill>
            <a:srgbClr val="000000"/>
          </a:solidFill>
          <a:latin typeface="+mn-lt"/>
          <a:ea typeface="+mn-ea"/>
          <a:cs typeface="+mn-cs"/>
        </a:defRPr>
      </a:lvl2pPr>
      <a:lvl3pPr marL="0" marR="0" indent="0" algn="ctr" defTabSz="41275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5600" b="0" i="0" u="none" strike="noStrike" cap="none" spc="0">
          <a:solidFill>
            <a:srgbClr val="000000"/>
          </a:solidFill>
          <a:latin typeface="+mn-lt"/>
          <a:ea typeface="+mn-ea"/>
          <a:cs typeface="+mn-cs"/>
        </a:defRPr>
      </a:lvl3pPr>
      <a:lvl4pPr marL="0" marR="0" indent="0" algn="ctr" defTabSz="41275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5600" b="0" i="0" u="none" strike="noStrike" cap="none" spc="0">
          <a:solidFill>
            <a:srgbClr val="000000"/>
          </a:solidFill>
          <a:latin typeface="+mn-lt"/>
          <a:ea typeface="+mn-ea"/>
          <a:cs typeface="+mn-cs"/>
        </a:defRPr>
      </a:lvl4pPr>
      <a:lvl5pPr marL="0" marR="0" indent="0" algn="ctr" defTabSz="41275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5600" b="0" i="0" u="none" strike="noStrike" cap="none" spc="0">
          <a:solidFill>
            <a:srgbClr val="000000"/>
          </a:solidFill>
          <a:latin typeface="+mn-lt"/>
          <a:ea typeface="+mn-ea"/>
          <a:cs typeface="+mn-cs"/>
        </a:defRPr>
      </a:lvl5pPr>
      <a:lvl6pPr marL="0" marR="0" indent="0" algn="ctr" defTabSz="41275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5600" b="0" i="0" u="none" strike="noStrike" cap="none" spc="0">
          <a:solidFill>
            <a:srgbClr val="000000"/>
          </a:solidFill>
          <a:latin typeface="+mn-lt"/>
          <a:ea typeface="+mn-ea"/>
          <a:cs typeface="+mn-cs"/>
        </a:defRPr>
      </a:lvl6pPr>
      <a:lvl7pPr marL="0" marR="0" indent="0" algn="ctr" defTabSz="41275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5600" b="0" i="0" u="none" strike="noStrike" cap="none" spc="0">
          <a:solidFill>
            <a:srgbClr val="000000"/>
          </a:solidFill>
          <a:latin typeface="+mn-lt"/>
          <a:ea typeface="+mn-ea"/>
          <a:cs typeface="+mn-cs"/>
        </a:defRPr>
      </a:lvl7pPr>
      <a:lvl8pPr marL="0" marR="0" indent="0" algn="ctr" defTabSz="41275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5600" b="0" i="0" u="none" strike="noStrike" cap="none" spc="0">
          <a:solidFill>
            <a:srgbClr val="000000"/>
          </a:solidFill>
          <a:latin typeface="+mn-lt"/>
          <a:ea typeface="+mn-ea"/>
          <a:cs typeface="+mn-cs"/>
        </a:defRPr>
      </a:lvl8pPr>
      <a:lvl9pPr marL="0" marR="0" indent="0" algn="ctr" defTabSz="41275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5600" b="0" i="0" u="none" strike="noStrike" cap="none" spc="0">
          <a:solidFill>
            <a:srgbClr val="000000"/>
          </a:solidFill>
          <a:latin typeface="+mn-lt"/>
          <a:ea typeface="+mn-ea"/>
          <a:cs typeface="+mn-cs"/>
        </a:defRPr>
      </a:lvl9pPr>
    </p:titleStyle>
    <p:bodyStyle>
      <a:lvl1pPr marL="317500" marR="0" indent="-317500" algn="l" defTabSz="41275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defRPr sz="2600" b="0" i="0" u="none" strike="noStrike" cap="none" spc="0">
          <a:solidFill>
            <a:srgbClr val="000000"/>
          </a:solidFill>
          <a:latin typeface="Helvetica Neue"/>
          <a:ea typeface="Helvetica Neue"/>
          <a:cs typeface="Helvetica Neue"/>
        </a:defRPr>
      </a:lvl1pPr>
      <a:lvl2pPr marL="635000" marR="0" indent="-317500" algn="l" defTabSz="41275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defRPr sz="2600" b="0" i="0" u="none" strike="noStrike" cap="none" spc="0">
          <a:solidFill>
            <a:srgbClr val="000000"/>
          </a:solidFill>
          <a:latin typeface="Helvetica Neue"/>
          <a:ea typeface="Helvetica Neue"/>
          <a:cs typeface="Helvetica Neue"/>
        </a:defRPr>
      </a:lvl2pPr>
      <a:lvl3pPr marL="952500" marR="0" indent="-317500" algn="l" defTabSz="41275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defRPr sz="2600" b="0" i="0" u="none" strike="noStrike" cap="none" spc="0">
          <a:solidFill>
            <a:srgbClr val="000000"/>
          </a:solidFill>
          <a:latin typeface="Helvetica Neue"/>
          <a:ea typeface="Helvetica Neue"/>
          <a:cs typeface="Helvetica Neue"/>
        </a:defRPr>
      </a:lvl3pPr>
      <a:lvl4pPr marL="1270000" marR="0" indent="-317500" algn="l" defTabSz="41275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defRPr sz="2600" b="0" i="0" u="none" strike="noStrike" cap="none" spc="0">
          <a:solidFill>
            <a:srgbClr val="000000"/>
          </a:solidFill>
          <a:latin typeface="Helvetica Neue"/>
          <a:ea typeface="Helvetica Neue"/>
          <a:cs typeface="Helvetica Neue"/>
        </a:defRPr>
      </a:lvl4pPr>
      <a:lvl5pPr marL="1587500" marR="0" indent="-317500" algn="l" defTabSz="41275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defRPr sz="2600" b="0" i="0" u="none" strike="noStrike" cap="none" spc="0">
          <a:solidFill>
            <a:srgbClr val="000000"/>
          </a:solidFill>
          <a:latin typeface="Helvetica Neue"/>
          <a:ea typeface="Helvetica Neue"/>
          <a:cs typeface="Helvetica Neue"/>
        </a:defRPr>
      </a:lvl5pPr>
      <a:lvl6pPr marL="1905000" marR="0" indent="-317500" algn="l" defTabSz="41275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defRPr sz="2600" b="0" i="0" u="none" strike="noStrike" cap="none" spc="0">
          <a:solidFill>
            <a:srgbClr val="000000"/>
          </a:solidFill>
          <a:latin typeface="Helvetica Neue"/>
          <a:ea typeface="Helvetica Neue"/>
          <a:cs typeface="Helvetica Neue"/>
        </a:defRPr>
      </a:lvl6pPr>
      <a:lvl7pPr marL="2222500" marR="0" indent="-317500" algn="l" defTabSz="41275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defRPr sz="2600" b="0" i="0" u="none" strike="noStrike" cap="none" spc="0">
          <a:solidFill>
            <a:srgbClr val="000000"/>
          </a:solidFill>
          <a:latin typeface="Helvetica Neue"/>
          <a:ea typeface="Helvetica Neue"/>
          <a:cs typeface="Helvetica Neue"/>
        </a:defRPr>
      </a:lvl7pPr>
      <a:lvl8pPr marL="2540000" marR="0" indent="-317500" algn="l" defTabSz="41275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defRPr sz="2600" b="0" i="0" u="none" strike="noStrike" cap="none" spc="0">
          <a:solidFill>
            <a:srgbClr val="000000"/>
          </a:solidFill>
          <a:latin typeface="Helvetica Neue"/>
          <a:ea typeface="Helvetica Neue"/>
          <a:cs typeface="Helvetica Neue"/>
        </a:defRPr>
      </a:lvl8pPr>
      <a:lvl9pPr marL="2857500" marR="0" indent="-317500" algn="l" defTabSz="41275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defRPr sz="2600" b="0" i="0" u="none" strike="noStrike" cap="none" spc="0">
          <a:solidFill>
            <a:srgbClr val="000000"/>
          </a:solidFill>
          <a:latin typeface="Helvetica Neue"/>
          <a:ea typeface="Helvetica Neue"/>
          <a:cs typeface="Helvetica Neue"/>
        </a:defRPr>
      </a:lvl9pPr>
    </p:bodyStyle>
    <p:otherStyle>
      <a:lvl1pPr marL="0" marR="0" indent="0" algn="ctr" defTabSz="41275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1pPr>
      <a:lvl2pPr marL="0" marR="0" indent="114300" algn="ctr" defTabSz="41275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2pPr>
      <a:lvl3pPr marL="0" marR="0" indent="228600" algn="ctr" defTabSz="41275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3pPr>
      <a:lvl4pPr marL="0" marR="0" indent="342900" algn="ctr" defTabSz="41275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4pPr>
      <a:lvl5pPr marL="0" marR="0" indent="457200" algn="ctr" defTabSz="41275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5pPr>
      <a:lvl6pPr marL="0" marR="0" indent="571500" algn="ctr" defTabSz="41275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6pPr>
      <a:lvl7pPr marL="0" marR="0" indent="685800" algn="ctr" defTabSz="41275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7pPr>
      <a:lvl8pPr marL="0" marR="0" indent="800100" algn="ctr" defTabSz="41275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8pPr>
      <a:lvl9pPr marL="0" marR="0" indent="914400" algn="ctr" defTabSz="41275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 bwMode="auto">
          <a:xfrm>
            <a:off x="3303938" y="1543602"/>
            <a:ext cx="1106716" cy="3084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33" tIns="35614" rIns="71233" bIns="35614" rtlCol="0" anchor="ctr"/>
          <a:lstStyle/>
          <a:p>
            <a:pPr algn="ctr" defTabSz="412750">
              <a:defRPr/>
            </a:pPr>
            <a:endParaRPr lang="ru-RU" sz="1500" b="1">
              <a:solidFill>
                <a:prstClr val="white"/>
              </a:solidFill>
              <a:latin typeface="Century"/>
            </a:endParaRPr>
          </a:p>
        </p:txBody>
      </p:sp>
      <p:sp>
        <p:nvSpPr>
          <p:cNvPr id="16" name="Полилиния 15"/>
          <p:cNvSpPr/>
          <p:nvPr/>
        </p:nvSpPr>
        <p:spPr bwMode="auto">
          <a:xfrm>
            <a:off x="3632887" y="2012081"/>
            <a:ext cx="4835612" cy="2671129"/>
          </a:xfrm>
          <a:custGeom>
            <a:avLst/>
            <a:gdLst>
              <a:gd name="connsiteX0" fmla="*/ 0 w 1683050"/>
              <a:gd name="connsiteY0" fmla="*/ 0 h 2356261"/>
              <a:gd name="connsiteX1" fmla="*/ 1683050 w 1683050"/>
              <a:gd name="connsiteY1" fmla="*/ 0 h 2356261"/>
              <a:gd name="connsiteX2" fmla="*/ 1683050 w 1683050"/>
              <a:gd name="connsiteY2" fmla="*/ 2356261 h 2356261"/>
              <a:gd name="connsiteX3" fmla="*/ 0 w 1683050"/>
              <a:gd name="connsiteY3" fmla="*/ 2356261 h 2356261"/>
              <a:gd name="connsiteX4" fmla="*/ 0 w 1683050"/>
              <a:gd name="connsiteY4" fmla="*/ 0 h 2356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3050" h="2356261" fill="norm" stroke="1" extrusionOk="0">
                <a:moveTo>
                  <a:pt x="0" y="0"/>
                </a:moveTo>
                <a:lnTo>
                  <a:pt x="1683050" y="0"/>
                </a:lnTo>
                <a:lnTo>
                  <a:pt x="1683050" y="2356261"/>
                </a:lnTo>
                <a:lnTo>
                  <a:pt x="0" y="235626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11183" tIns="11183" rIns="11183" bIns="11183" numCol="1" spcCol="2797" anchor="t" anchorCtr="0">
            <a:noAutofit/>
          </a:bodyPr>
          <a:lstStyle/>
          <a:p>
            <a:pPr algn="ctr" defTabSz="780425">
              <a:lnSpc>
                <a:spcPts val="1700"/>
              </a:lnSpc>
              <a:defRPr/>
            </a:pP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– руководитель 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УКС 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(лицо имеющее право действовать </a:t>
            </a:r>
            <a:b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</a:b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без доверенности от имени 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УКС) 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заходит в 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ПОИБ 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СОБИ </a:t>
            </a:r>
            <a:b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</a:b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по сертификату ключа ЭП, проверяет назначение ролей руководителю 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УКС (в случае отсутствия – назначает роли);</a:t>
            </a:r>
            <a:endParaRPr lang="ru-RU" sz="1200">
              <a:solidFill>
                <a:prstClr val="black"/>
              </a:solidFill>
              <a:latin typeface="Century"/>
              <a:cs typeface="Segoe UI Light"/>
            </a:endParaRPr>
          </a:p>
          <a:p>
            <a:pPr algn="ctr" defTabSz="780425">
              <a:lnSpc>
                <a:spcPts val="1700"/>
              </a:lnSpc>
              <a:defRPr/>
            </a:pPr>
            <a:r>
              <a:rPr lang="ru-RU" sz="1200" b="1">
                <a:solidFill>
                  <a:prstClr val="black"/>
                </a:solidFill>
                <a:latin typeface="Century"/>
                <a:cs typeface="Segoe UI Light"/>
              </a:rPr>
              <a:t>–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 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регистрирует профили для пользователей, которые будут работать в ГИИС «Электронный бюджет»;</a:t>
            </a:r>
            <a:endParaRPr/>
          </a:p>
          <a:p>
            <a:pPr algn="ctr" defTabSz="780425">
              <a:lnSpc>
                <a:spcPts val="1700"/>
              </a:lnSpc>
              <a:defRPr/>
            </a:pPr>
            <a:r>
              <a:rPr lang="ru-RU" sz="1200" b="1">
                <a:solidFill>
                  <a:prstClr val="black"/>
                </a:solidFill>
                <a:latin typeface="Century"/>
                <a:cs typeface="Segoe UI Light"/>
              </a:rPr>
              <a:t>–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 формирует МЧД в ПОИБ СОБИ от имени Руководителя 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УКС </a:t>
            </a:r>
            <a:b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</a:b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для 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зарегистрированных профилей пользователей </a:t>
            </a:r>
            <a:b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</a:b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с необходимым набором полномочий;</a:t>
            </a:r>
            <a:endParaRPr/>
          </a:p>
          <a:p>
            <a:pPr algn="ctr" defTabSz="780425">
              <a:lnSpc>
                <a:spcPts val="1700"/>
              </a:lnSpc>
              <a:defRPr/>
            </a:pP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 </a:t>
            </a:r>
            <a:r>
              <a:rPr lang="ru-RU" sz="1200" b="1">
                <a:solidFill>
                  <a:prstClr val="black"/>
                </a:solidFill>
                <a:latin typeface="Century"/>
                <a:cs typeface="Segoe UI Light"/>
              </a:rPr>
              <a:t>– 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в случае если МЧД сформированы в сервисе 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ФНС и 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хранятся </a:t>
            </a:r>
            <a:b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</a:b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в распределенном реестре ФНС, 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необходимо 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загрузить МЧД;</a:t>
            </a:r>
            <a:endParaRPr lang="ru-RU" sz="1200">
              <a:solidFill>
                <a:prstClr val="black"/>
              </a:solidFill>
              <a:latin typeface="Century"/>
              <a:cs typeface="Segoe UI Light"/>
            </a:endParaRPr>
          </a:p>
          <a:p>
            <a:pPr algn="ctr" defTabSz="780425">
              <a:lnSpc>
                <a:spcPts val="1700"/>
              </a:lnSpc>
              <a:defRPr/>
            </a:pP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 </a:t>
            </a:r>
            <a:r>
              <a:rPr lang="ru-RU" sz="1200" b="1">
                <a:solidFill>
                  <a:prstClr val="black"/>
                </a:solidFill>
                <a:latin typeface="Century"/>
                <a:cs typeface="Segoe UI Light"/>
              </a:rPr>
              <a:t>–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  УКС подключается к ГИИС «Электронный бюджет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»</a:t>
            </a:r>
            <a:endParaRPr lang="ru-RU" sz="1200">
              <a:solidFill>
                <a:prstClr val="black"/>
              </a:solidFill>
              <a:latin typeface="Century"/>
              <a:cs typeface="Segoe UI Light"/>
            </a:endParaRPr>
          </a:p>
        </p:txBody>
      </p:sp>
      <p:sp>
        <p:nvSpPr>
          <p:cNvPr id="51" name="Полилиния 50"/>
          <p:cNvSpPr/>
          <p:nvPr/>
        </p:nvSpPr>
        <p:spPr bwMode="auto">
          <a:xfrm>
            <a:off x="784368" y="827105"/>
            <a:ext cx="1743479" cy="975470"/>
          </a:xfrm>
          <a:custGeom>
            <a:avLst/>
            <a:gdLst>
              <a:gd name="connsiteX0" fmla="*/ 0 w 1683050"/>
              <a:gd name="connsiteY0" fmla="*/ 0 h 2356261"/>
              <a:gd name="connsiteX1" fmla="*/ 1683050 w 1683050"/>
              <a:gd name="connsiteY1" fmla="*/ 0 h 2356261"/>
              <a:gd name="connsiteX2" fmla="*/ 1683050 w 1683050"/>
              <a:gd name="connsiteY2" fmla="*/ 2356261 h 2356261"/>
              <a:gd name="connsiteX3" fmla="*/ 0 w 1683050"/>
              <a:gd name="connsiteY3" fmla="*/ 2356261 h 2356261"/>
              <a:gd name="connsiteX4" fmla="*/ 0 w 1683050"/>
              <a:gd name="connsiteY4" fmla="*/ 0 h 2356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3050" h="2356261" fill="norm" stroke="1" extrusionOk="0">
                <a:moveTo>
                  <a:pt x="0" y="0"/>
                </a:moveTo>
                <a:lnTo>
                  <a:pt x="1683050" y="0"/>
                </a:lnTo>
                <a:lnTo>
                  <a:pt x="1683050" y="2356261"/>
                </a:lnTo>
                <a:lnTo>
                  <a:pt x="0" y="2356261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11183" tIns="11183" rIns="11183" bIns="11183" numCol="1" spcCol="2797" anchor="ctr" anchorCtr="0">
            <a:noAutofit/>
          </a:bodyPr>
          <a:lstStyle/>
          <a:p>
            <a:pPr algn="ctr" defTabSz="780425">
              <a:lnSpc>
                <a:spcPct val="90000"/>
              </a:lnSpc>
              <a:defRPr/>
            </a:pPr>
            <a:r>
              <a:rPr lang="ru-RU" sz="1250" b="1">
                <a:solidFill>
                  <a:prstClr val="black"/>
                </a:solidFill>
                <a:latin typeface="Century"/>
                <a:cs typeface="Segoe UI Light"/>
              </a:rPr>
              <a:t>1. Включение в Сводный реестр / Реестр ИП и КФХ</a:t>
            </a:r>
            <a:endParaRPr/>
          </a:p>
        </p:txBody>
      </p:sp>
      <p:sp>
        <p:nvSpPr>
          <p:cNvPr id="53" name="Полилиния 52"/>
          <p:cNvSpPr/>
          <p:nvPr/>
        </p:nvSpPr>
        <p:spPr bwMode="auto">
          <a:xfrm>
            <a:off x="378941" y="2015047"/>
            <a:ext cx="2965622" cy="2668164"/>
          </a:xfrm>
          <a:custGeom>
            <a:avLst/>
            <a:gdLst>
              <a:gd name="connsiteX0" fmla="*/ 0 w 1683050"/>
              <a:gd name="connsiteY0" fmla="*/ 0 h 2356261"/>
              <a:gd name="connsiteX1" fmla="*/ 1683050 w 1683050"/>
              <a:gd name="connsiteY1" fmla="*/ 0 h 2356261"/>
              <a:gd name="connsiteX2" fmla="*/ 1683050 w 1683050"/>
              <a:gd name="connsiteY2" fmla="*/ 2356261 h 2356261"/>
              <a:gd name="connsiteX3" fmla="*/ 0 w 1683050"/>
              <a:gd name="connsiteY3" fmla="*/ 2356261 h 2356261"/>
              <a:gd name="connsiteX4" fmla="*/ 0 w 1683050"/>
              <a:gd name="connsiteY4" fmla="*/ 0 h 2356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3050" h="2356261" fill="norm" stroke="1" extrusionOk="0">
                <a:moveTo>
                  <a:pt x="0" y="0"/>
                </a:moveTo>
                <a:lnTo>
                  <a:pt x="1683050" y="0"/>
                </a:lnTo>
                <a:lnTo>
                  <a:pt x="1683050" y="2356261"/>
                </a:lnTo>
                <a:lnTo>
                  <a:pt x="0" y="235626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11183" tIns="11183" rIns="11183" bIns="11183" numCol="1" spcCol="2797" anchor="t" anchorCtr="0">
            <a:noAutofit/>
          </a:bodyPr>
          <a:lstStyle/>
          <a:p>
            <a:pPr algn="ctr" defTabSz="780425">
              <a:lnSpc>
                <a:spcPts val="1700"/>
              </a:lnSpc>
              <a:defRPr/>
            </a:pPr>
            <a:r>
              <a:rPr lang="ru-RU" sz="1200" b="1">
                <a:solidFill>
                  <a:prstClr val="black"/>
                </a:solidFill>
                <a:latin typeface="Century"/>
                <a:cs typeface="Segoe UI Light"/>
              </a:rPr>
              <a:t>–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  УКС направляет в ТОФК копию документа – основания (информацию </a:t>
            </a:r>
            <a:b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</a:b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о 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документе – основании);</a:t>
            </a:r>
            <a:endParaRPr/>
          </a:p>
          <a:p>
            <a:pPr algn="ctr" defTabSz="780425">
              <a:lnSpc>
                <a:spcPts val="1700"/>
              </a:lnSpc>
              <a:defRPr/>
            </a:pPr>
            <a:r>
              <a:rPr lang="ru-RU" sz="1200" b="1">
                <a:solidFill>
                  <a:prstClr val="black"/>
                </a:solidFill>
                <a:latin typeface="Century"/>
                <a:cs typeface="Segoe UI Light"/>
              </a:rPr>
              <a:t>–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 ТОФК включает УКС </a:t>
            </a:r>
            <a:b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</a:b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в 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Сводный реестр / Реестр ИП </a:t>
            </a:r>
            <a:b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</a:b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и 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КФХ и сообщает представителю 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УКС 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уникальный 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номер по Сводному реестру / Реестру ИП и КФХ в 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день поступления документа-основания</a:t>
            </a:r>
            <a:endParaRPr lang="ru-RU" sz="1200">
              <a:solidFill>
                <a:prstClr val="black"/>
              </a:solidFill>
              <a:latin typeface="Century"/>
              <a:cs typeface="Segoe UI Light"/>
            </a:endParaRPr>
          </a:p>
        </p:txBody>
      </p:sp>
      <p:pic>
        <p:nvPicPr>
          <p:cNvPr id="54" name="Рисунок 5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57125" y="42575"/>
            <a:ext cx="1500276" cy="523567"/>
          </a:xfrm>
          <a:prstGeom prst="rect">
            <a:avLst/>
          </a:prstGeom>
        </p:spPr>
      </p:pic>
      <p:sp>
        <p:nvSpPr>
          <p:cNvPr id="58" name="Заголовок 2"/>
          <p:cNvSpPr txBox="1"/>
          <p:nvPr/>
        </p:nvSpPr>
        <p:spPr bwMode="auto">
          <a:xfrm>
            <a:off x="11324" y="8620"/>
            <a:ext cx="11956195" cy="52954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 defTabSz="914400">
              <a:lnSpc>
                <a:spcPct val="90000"/>
              </a:lnSpc>
              <a:spcBef>
                <a:spcPts val="0"/>
              </a:spcBef>
              <a:buNone/>
              <a:defRPr sz="1800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412750">
              <a:lnSpc>
                <a:spcPct val="100000"/>
              </a:lnSpc>
              <a:defRPr/>
            </a:pPr>
            <a:r>
              <a:rPr lang="ru-RU" sz="1600" spc="-1">
                <a:solidFill>
                  <a:srgbClr val="002060"/>
                </a:solidFill>
                <a:latin typeface="Century"/>
                <a:ea typeface="Helvetica Neue"/>
                <a:cs typeface="Calibri"/>
              </a:rPr>
              <a:t>Бизнес –</a:t>
            </a:r>
            <a:r>
              <a:rPr lang="ru-RU" sz="1600">
                <a:solidFill>
                  <a:prstClr val="black"/>
                </a:solidFill>
                <a:latin typeface="Century"/>
                <a:cs typeface="Segoe UI Light"/>
              </a:rPr>
              <a:t> </a:t>
            </a:r>
            <a:r>
              <a:rPr lang="ru-RU" sz="1600" spc="-1">
                <a:solidFill>
                  <a:srgbClr val="002060"/>
                </a:solidFill>
                <a:latin typeface="Century"/>
                <a:ea typeface="Helvetica Neue"/>
                <a:cs typeface="Calibri"/>
              </a:rPr>
              <a:t>процессы в </a:t>
            </a:r>
            <a:r>
              <a:rPr lang="ru-RU" sz="1600" spc="-1">
                <a:solidFill>
                  <a:srgbClr val="002060"/>
                </a:solidFill>
                <a:latin typeface="Century"/>
                <a:ea typeface="Helvetica Neue"/>
                <a:cs typeface="Calibri"/>
              </a:rPr>
              <a:t>целях открытия лицевого счета </a:t>
            </a:r>
            <a:endParaRPr/>
          </a:p>
          <a:p>
            <a:pPr defTabSz="412750">
              <a:lnSpc>
                <a:spcPct val="100000"/>
              </a:lnSpc>
              <a:defRPr/>
            </a:pPr>
            <a:r>
              <a:rPr lang="ru-RU" sz="1600" spc="-1">
                <a:solidFill>
                  <a:srgbClr val="002060"/>
                </a:solidFill>
                <a:latin typeface="Century"/>
                <a:ea typeface="Helvetica Neue"/>
                <a:cs typeface="Calibri"/>
              </a:rPr>
              <a:t>для учета операций участника казначейского сопровождения</a:t>
            </a:r>
            <a:endParaRPr/>
          </a:p>
        </p:txBody>
      </p:sp>
      <p:sp>
        <p:nvSpPr>
          <p:cNvPr id="62" name="object 2"/>
          <p:cNvSpPr/>
          <p:nvPr/>
        </p:nvSpPr>
        <p:spPr bwMode="auto">
          <a:xfrm flipV="1">
            <a:off x="0" y="415656"/>
            <a:ext cx="12192000" cy="169028"/>
          </a:xfrm>
          <a:custGeom>
            <a:avLst/>
            <a:gdLst/>
            <a:ahLst/>
            <a:cxnLst/>
            <a:rect l="l" t="t" r="r" b="b"/>
            <a:pathLst>
              <a:path w="4416425" fill="norm" stroke="1" extrusionOk="0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algn="ctr" defTabSz="412750">
              <a:defRPr/>
            </a:pPr>
            <a:endParaRPr sz="2300" b="1">
              <a:solidFill>
                <a:srgbClr val="000000"/>
              </a:solidFill>
              <a:latin typeface="Century"/>
            </a:endParaRPr>
          </a:p>
        </p:txBody>
      </p:sp>
      <p:cxnSp>
        <p:nvCxnSpPr>
          <p:cNvPr id="65" name="Прямая со стрелкой 64"/>
          <p:cNvCxnSpPr>
            <a:cxnSpLocks/>
          </p:cNvCxnSpPr>
          <p:nvPr/>
        </p:nvCxnSpPr>
        <p:spPr bwMode="auto">
          <a:xfrm flipV="1">
            <a:off x="2877135" y="1314841"/>
            <a:ext cx="1608554" cy="12196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Полилиния 48"/>
          <p:cNvSpPr/>
          <p:nvPr/>
        </p:nvSpPr>
        <p:spPr bwMode="auto">
          <a:xfrm>
            <a:off x="4627605" y="1076923"/>
            <a:ext cx="2769973" cy="723004"/>
          </a:xfrm>
          <a:custGeom>
            <a:avLst/>
            <a:gdLst>
              <a:gd name="connsiteX0" fmla="*/ 0 w 1683050"/>
              <a:gd name="connsiteY0" fmla="*/ 0 h 2356261"/>
              <a:gd name="connsiteX1" fmla="*/ 1683050 w 1683050"/>
              <a:gd name="connsiteY1" fmla="*/ 0 h 2356261"/>
              <a:gd name="connsiteX2" fmla="*/ 1683050 w 1683050"/>
              <a:gd name="connsiteY2" fmla="*/ 2356261 h 2356261"/>
              <a:gd name="connsiteX3" fmla="*/ 0 w 1683050"/>
              <a:gd name="connsiteY3" fmla="*/ 2356261 h 2356261"/>
              <a:gd name="connsiteX4" fmla="*/ 0 w 1683050"/>
              <a:gd name="connsiteY4" fmla="*/ 0 h 2356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3050" h="2356261" fill="norm" stroke="1" extrusionOk="0">
                <a:moveTo>
                  <a:pt x="0" y="0"/>
                </a:moveTo>
                <a:lnTo>
                  <a:pt x="1683050" y="0"/>
                </a:lnTo>
                <a:lnTo>
                  <a:pt x="1683050" y="2356261"/>
                </a:lnTo>
                <a:lnTo>
                  <a:pt x="0" y="2356261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11183" tIns="11183" rIns="11183" bIns="11183" numCol="1" spcCol="2797" anchor="ctr" anchorCtr="0">
            <a:noAutofit/>
          </a:bodyPr>
          <a:lstStyle/>
          <a:p>
            <a:pPr algn="ctr" defTabSz="780425">
              <a:lnSpc>
                <a:spcPct val="90000"/>
              </a:lnSpc>
              <a:defRPr/>
            </a:pPr>
            <a:r>
              <a:rPr lang="ru-RU" sz="1250" b="1">
                <a:solidFill>
                  <a:prstClr val="black"/>
                </a:solidFill>
                <a:latin typeface="Century"/>
                <a:cs typeface="Segoe UI Light"/>
              </a:rPr>
              <a:t>2</a:t>
            </a:r>
            <a:r>
              <a:rPr lang="ru-RU" sz="1250" b="1">
                <a:solidFill>
                  <a:prstClr val="black"/>
                </a:solidFill>
                <a:latin typeface="Century"/>
                <a:cs typeface="Segoe UI Light"/>
              </a:rPr>
              <a:t>. </a:t>
            </a:r>
            <a:r>
              <a:rPr lang="ru-RU" sz="1250" b="1">
                <a:solidFill>
                  <a:prstClr val="black"/>
                </a:solidFill>
                <a:latin typeface="Century"/>
                <a:cs typeface="Segoe UI Light"/>
              </a:rPr>
              <a:t>Р</a:t>
            </a:r>
            <a:r>
              <a:rPr lang="ru-RU" sz="1250" b="1">
                <a:solidFill>
                  <a:prstClr val="black"/>
                </a:solidFill>
                <a:latin typeface="Century"/>
                <a:cs typeface="Segoe UI Light"/>
              </a:rPr>
              <a:t>егистрация в </a:t>
            </a:r>
            <a:r>
              <a:rPr lang="ru-RU" sz="1250" b="1">
                <a:solidFill>
                  <a:prstClr val="black"/>
                </a:solidFill>
                <a:latin typeface="Century"/>
                <a:cs typeface="Segoe UI Light"/>
              </a:rPr>
              <a:t>ПОИБ СОБИ, формирование МЧД </a:t>
            </a:r>
            <a:br>
              <a:rPr lang="ru-RU" sz="1250" b="1">
                <a:solidFill>
                  <a:prstClr val="black"/>
                </a:solidFill>
                <a:latin typeface="Century"/>
                <a:cs typeface="Segoe UI Light"/>
              </a:rPr>
            </a:br>
            <a:r>
              <a:rPr lang="ru-RU" sz="1250" b="1">
                <a:solidFill>
                  <a:prstClr val="black"/>
                </a:solidFill>
                <a:latin typeface="Century"/>
                <a:cs typeface="Segoe UI Light"/>
              </a:rPr>
              <a:t>и </a:t>
            </a:r>
            <a:r>
              <a:rPr lang="ru-RU" sz="1250" b="1">
                <a:solidFill>
                  <a:prstClr val="black"/>
                </a:solidFill>
                <a:latin typeface="Century"/>
                <a:cs typeface="Segoe UI Light"/>
              </a:rPr>
              <a:t>п</a:t>
            </a:r>
            <a:r>
              <a:rPr lang="ru-RU" sz="1250" b="1">
                <a:solidFill>
                  <a:prstClr val="black"/>
                </a:solidFill>
                <a:latin typeface="Century"/>
                <a:cs typeface="Segoe UI Light"/>
              </a:rPr>
              <a:t>одключение к </a:t>
            </a:r>
            <a:r>
              <a:rPr lang="ru-RU" sz="1250" b="1">
                <a:solidFill>
                  <a:prstClr val="black"/>
                </a:solidFill>
                <a:latin typeface="Century"/>
                <a:cs typeface="Segoe UI Light"/>
              </a:rPr>
              <a:t>ГИИС «Электронный бюджет»</a:t>
            </a:r>
            <a:endParaRPr lang="ru-RU" sz="1250" b="1">
              <a:solidFill>
                <a:prstClr val="black"/>
              </a:solidFill>
              <a:latin typeface="Century"/>
              <a:cs typeface="Segoe UI Light"/>
            </a:endParaRPr>
          </a:p>
        </p:txBody>
      </p:sp>
      <p:sp>
        <p:nvSpPr>
          <p:cNvPr id="68" name="Прямоугольник 67"/>
          <p:cNvSpPr/>
          <p:nvPr/>
        </p:nvSpPr>
        <p:spPr bwMode="auto">
          <a:xfrm>
            <a:off x="8707395" y="2012081"/>
            <a:ext cx="3173627" cy="2671129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</a:ln>
          <a:effectLst>
            <a:glow>
              <a:schemeClr val="accent3">
                <a:satMod val="175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540" tIns="45540" rIns="45540" bIns="45540" rtlCol="0" anchor="t"/>
          <a:lstStyle/>
          <a:p>
            <a:pPr algn="ctr" defTabSz="780425">
              <a:lnSpc>
                <a:spcPts val="1700"/>
              </a:lnSpc>
              <a:defRPr/>
            </a:pPr>
            <a:r>
              <a:rPr lang="ru-RU" sz="1200" b="1">
                <a:solidFill>
                  <a:prstClr val="black"/>
                </a:solidFill>
                <a:latin typeface="Century"/>
                <a:cs typeface="Segoe UI Light"/>
              </a:rPr>
              <a:t>– 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УКС формирует Заявление </a:t>
            </a:r>
            <a:b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</a:b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на 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изменение справочника «Книга регистрации лицевых счетов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» </a:t>
            </a:r>
            <a:endParaRPr/>
          </a:p>
          <a:p>
            <a:pPr algn="ctr" defTabSz="780425">
              <a:lnSpc>
                <a:spcPts val="1700"/>
              </a:lnSpc>
              <a:defRPr/>
            </a:pP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и 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прикрепляет документ – основание;</a:t>
            </a:r>
            <a:b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</a:b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–  ТОФК 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проверяет Заявление, открывает 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лицевой 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счет и направляет УКС 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и 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заказчику информацию </a:t>
            </a:r>
            <a:b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</a:b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об открытии лицевого </a:t>
            </a:r>
            <a:r>
              <a:rPr lang="ru-RU" sz="1200">
                <a:solidFill>
                  <a:prstClr val="black"/>
                </a:solidFill>
                <a:latin typeface="Century"/>
                <a:cs typeface="Segoe UI Light"/>
              </a:rPr>
              <a:t>счета</a:t>
            </a:r>
            <a:endParaRPr lang="ru-RU" sz="1200">
              <a:solidFill>
                <a:prstClr val="black"/>
              </a:solidFill>
              <a:latin typeface="Century"/>
              <a:cs typeface="Segoe UI Light"/>
            </a:endParaRPr>
          </a:p>
        </p:txBody>
      </p:sp>
      <p:sp>
        <p:nvSpPr>
          <p:cNvPr id="73" name="Полилиния 72"/>
          <p:cNvSpPr/>
          <p:nvPr/>
        </p:nvSpPr>
        <p:spPr bwMode="auto">
          <a:xfrm>
            <a:off x="9256696" y="1180028"/>
            <a:ext cx="2475820" cy="269623"/>
          </a:xfrm>
          <a:custGeom>
            <a:avLst/>
            <a:gdLst>
              <a:gd name="connsiteX0" fmla="*/ 0 w 1683050"/>
              <a:gd name="connsiteY0" fmla="*/ 0 h 2356261"/>
              <a:gd name="connsiteX1" fmla="*/ 1683050 w 1683050"/>
              <a:gd name="connsiteY1" fmla="*/ 0 h 2356261"/>
              <a:gd name="connsiteX2" fmla="*/ 1683050 w 1683050"/>
              <a:gd name="connsiteY2" fmla="*/ 2356261 h 2356261"/>
              <a:gd name="connsiteX3" fmla="*/ 0 w 1683050"/>
              <a:gd name="connsiteY3" fmla="*/ 2356261 h 2356261"/>
              <a:gd name="connsiteX4" fmla="*/ 0 w 1683050"/>
              <a:gd name="connsiteY4" fmla="*/ 0 h 2356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3050" h="2356261" fill="norm" stroke="1" extrusionOk="0">
                <a:moveTo>
                  <a:pt x="0" y="0"/>
                </a:moveTo>
                <a:lnTo>
                  <a:pt x="1683050" y="0"/>
                </a:lnTo>
                <a:lnTo>
                  <a:pt x="1683050" y="2356261"/>
                </a:lnTo>
                <a:lnTo>
                  <a:pt x="0" y="2356261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11183" tIns="11183" rIns="11183" bIns="11183" numCol="1" spcCol="2797" anchor="ctr" anchorCtr="0">
            <a:noAutofit/>
          </a:bodyPr>
          <a:lstStyle/>
          <a:p>
            <a:pPr algn="ctr" defTabSz="780425">
              <a:lnSpc>
                <a:spcPct val="90000"/>
              </a:lnSpc>
              <a:defRPr/>
            </a:pPr>
            <a:r>
              <a:rPr lang="ru-RU" sz="1250" b="1">
                <a:solidFill>
                  <a:prstClr val="black"/>
                </a:solidFill>
                <a:latin typeface="Century"/>
                <a:cs typeface="Segoe UI Light"/>
              </a:rPr>
              <a:t>3. Открытие лицевого счета</a:t>
            </a:r>
            <a:endParaRPr/>
          </a:p>
        </p:txBody>
      </p:sp>
      <p:cxnSp>
        <p:nvCxnSpPr>
          <p:cNvPr id="19" name="Прямая со стрелкой 18"/>
          <p:cNvCxnSpPr>
            <a:cxnSpLocks/>
          </p:cNvCxnSpPr>
          <p:nvPr/>
        </p:nvCxnSpPr>
        <p:spPr bwMode="auto">
          <a:xfrm flipV="1">
            <a:off x="7571009" y="1306094"/>
            <a:ext cx="1608554" cy="12196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1">
        <p:fade thruBlk="0"/>
      </p:transition>
    </mc:Choice>
    <mc:Fallback>
      <p:transition spd="slow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>
    <a:spDef>
      <a:spPr bwMode="auto">
        <a:prstGeom prst="rect">
          <a:avLst/>
        </a:prstGeom>
        <a:solidFill>
          <a:schemeClr val="accent1"/>
        </a:solidFill>
        <a:ln w="12700" cap="flat">
          <a:noFill/>
          <a:miter lim="400000"/>
        </a:ln>
      </a:spPr>
      <a:bodyPr/>
      <a:lstStyle/>
      <a:style>
        <a:lnRef idx="0">
          <a:srgbClr val="000000"/>
        </a:lnRef>
        <a:fillRef idx="0">
          <a:srgbClr val="000000"/>
        </a:fillRef>
        <a:effectRef idx="0">
          <a:srgbClr val="000000"/>
        </a:effectRef>
        <a:fontRef idx="none"/>
      </a:style>
    </a:spDef>
    <a:lnDef>
      <a:spPr bwMode="auto">
        <a:prstGeom prst="rect">
          <a:avLst/>
        </a:prstGeom>
        <a:noFill/>
        <a:ln w="25400" cap="flat">
          <a:solidFill>
            <a:srgbClr val="000000"/>
          </a:solidFill>
          <a:prstDash val="solid"/>
          <a:miter lim="400000"/>
        </a:ln>
      </a:spPr>
      <a:bodyPr/>
      <a:lstStyle/>
      <a:style>
        <a:lnRef idx="0">
          <a:srgbClr val="000000"/>
        </a:lnRef>
        <a:fillRef idx="0">
          <a:srgbClr val="000000"/>
        </a:fillRef>
        <a:effectRef idx="0">
          <a:srgbClr val="000000"/>
        </a:effectRef>
        <a:fontRef idx="none"/>
      </a:style>
    </a:lnDef>
    <a:txDef>
      <a:spPr bwMode="auto">
        <a:prstGeom prst="rect">
          <a:avLst/>
        </a:prstGeom>
        <a:noFill/>
        <a:ln w="12700" cap="flat">
          <a:noFill/>
          <a:miter lim="400000"/>
        </a:ln>
      </a:spPr>
      <a:bodyPr/>
      <a:lstStyle/>
      <a:style>
        <a:lnRef idx="0">
          <a:srgbClr val="000000"/>
        </a:lnRef>
        <a:fillRef idx="0">
          <a:srgbClr val="000000"/>
        </a:fillRef>
        <a:effectRef idx="0">
          <a:srgbClr val="000000"/>
        </a:effectRef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Р7-Офис/7.4.0.351</Application>
  <DocSecurity>0</DocSecurity>
  <PresentationFormat>Широкоэкранный</PresentationFormat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Чепик Егор Александрович</dc:creator>
  <cp:keywords/>
  <dc:description/>
  <dc:identifier/>
  <dc:language/>
  <cp:lastModifiedBy/>
  <cp:revision>13</cp:revision>
  <dcterms:created xsi:type="dcterms:W3CDTF">2025-03-17T15:59:13Z</dcterms:created>
  <dcterms:modified xsi:type="dcterms:W3CDTF">2025-03-18T20:07:21Z</dcterms:modified>
  <cp:category/>
  <cp:contentStatus/>
  <cp:version/>
</cp:coreProperties>
</file>